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01822-6FE1-42F5-808A-7A3E6D91F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328652-7655-407B-93A8-7C199DD7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6359-3232-4A58-91D1-134B4095A5E9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4FBCEC-A92B-4FF8-A84F-8F62EB9E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C6D88A-EF1C-4EA1-82ED-A4A12753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F5A4-3317-4F31-A5E1-0B09EBC55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6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52829-7069-47DA-A456-6B5102B32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F5BB3-6F62-41B9-9532-B03D5AC46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6C682-20CB-4CD2-9D7E-94E8BF117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66359-3232-4A58-91D1-134B4095A5E9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0B9D1-4F80-4990-904E-84413AA3B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AC31E-C5BF-4667-9DE9-0FEE4CF88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2F5A4-3317-4F31-A5E1-0B09EBC55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5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150303-329A-4714-B780-1B5441312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>
                <a:latin typeface="Palatino Linotype" pitchFamily="18" charset="0"/>
              </a:rPr>
              <a:t>Lori</a:t>
            </a:r>
            <a:r>
              <a:rPr lang="en-US">
                <a:latin typeface="Palatino Linotype" pitchFamily="18" charset="0"/>
              </a:rPr>
              <a:t> </a:t>
            </a:r>
            <a:r>
              <a:rPr lang="en-US" sz="6600">
                <a:latin typeface="Palatino Linotype" pitchFamily="18" charset="0"/>
              </a:rPr>
              <a:t>Trujillo-Cole</a:t>
            </a:r>
            <a:r>
              <a:rPr lang="en-US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864A52-8600-45B4-91FE-1711F6D668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2139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21C24B-1E98-4E88-A19E-76601FEC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A7126A-A758-4326-8851-BFC8398748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3430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F5A98F-B54E-40EC-9363-7DAACCFEC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D18061-39CA-4978-B06B-F3AB9E20ED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2157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2AD0ED-8CE8-4C25-8A2E-352DEA82C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43A03A-FFC8-4C3C-9608-13E6ED339A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4688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37E88D-7ED6-4FBA-B89E-F7EA1D291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9E6F5B-9C8E-442B-8622-80F29A4EDF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8194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6DA76E-7F5A-4ACC-BEF9-E89C07301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0CB71A-BBBB-43D4-A690-C429A2DAF9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9473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68132C-12A4-46C9-8C24-BE2058308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69D76A-67F2-425D-B1E2-182CDE5D44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2437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205B12-E24C-40F5-8128-CDD16A94D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799397-0502-457F-ABCA-990E85138D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602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218B22-6990-4804-9CA1-627C61B1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F05102-5649-4EBD-A3FC-AB4A357AC8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2362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655A7C-F96F-478B-AD65-119C86E4E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Feedback….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A7CAD3-5551-4B67-98B5-52010044C5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2819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D8ECED-54CA-471D-90B5-1B495FB02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Comments from</a:t>
            </a:r>
            <a:br>
              <a:rPr lang="en-US"/>
            </a:br>
            <a:r>
              <a:rPr lang="en-US"/>
              <a:t>faculty: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243850-6FF8-415E-BB9B-AF905C60BB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0000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5744B2-3025-4DE5-BCCC-24D2728A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Teaching Philosophy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D1640C-8876-4A6F-B5B1-9E4986C323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9394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D90E5F-83D3-49ED-BF8A-41335A05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Conversation with a Student:</a:t>
            </a:r>
            <a:br>
              <a:rPr lang="en-US" sz="4000"/>
            </a:br>
            <a:r>
              <a:rPr lang="en-US" sz="4000"/>
              <a:t>Life Drawing Project~ </a:t>
            </a:r>
            <a:br>
              <a:rPr lang="en-US" sz="4000"/>
            </a:br>
            <a:r>
              <a:rPr lang="en-US" sz="4000"/>
              <a:t>Self Portrait…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A4FED1-3638-4316-ACF7-440397419E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7741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BF8E75-2B1D-42C3-89E5-8672BD48B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499417-30D4-4DAC-B7C4-BFE393603A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3814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84B3C4-C6C8-4D83-B057-3C766F6DF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Life Drawing Student Work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54D2BB-9988-46D8-9BB1-0175489204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8197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ABB406-4F80-4729-AAE6-D0A20E9F7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Life Drawing</a:t>
            </a:r>
            <a:br>
              <a:rPr lang="en-US" sz="4000"/>
            </a:br>
            <a:r>
              <a:rPr lang="en-US" sz="4000"/>
              <a:t>Student Work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FAC5A9-A55E-4A3B-833C-DBE230B86B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4329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8D36EF-C8F0-448B-A5C1-39BE194B4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Graphic Design Principles</a:t>
            </a:r>
            <a:br>
              <a:rPr lang="en-US">
                <a:solidFill>
                  <a:schemeClr val="tx1"/>
                </a:solidFill>
              </a:rPr>
            </a:br>
            <a:r>
              <a:rPr lang="en-US" sz="3200">
                <a:solidFill>
                  <a:schemeClr val="tx1"/>
                </a:solidFill>
              </a:rPr>
              <a:t>Sherri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25B3A9-8BBC-42F4-A493-BD7129E72F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5349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590B29-2CB5-4769-9CC6-C926CE0AC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>
                <a:solidFill>
                  <a:schemeClr val="tx1"/>
                </a:solidFill>
              </a:rPr>
              <a:t>Sherri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BCCF7-796D-43E4-B16E-7A7B23A71C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12168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470E51-B534-4A2D-9F5A-BB217A3F5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>
                <a:solidFill>
                  <a:schemeClr val="tx1"/>
                </a:solidFill>
              </a:rPr>
              <a:t>Sherri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ECFC4-FA53-4718-9D86-607E863F00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37435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EA282D-5875-44D6-8845-7F35B7A05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Perspective Drawing</a:t>
            </a:r>
            <a:br>
              <a:rPr lang="en-US">
                <a:solidFill>
                  <a:schemeClr val="tx1"/>
                </a:solidFill>
              </a:rPr>
            </a:br>
            <a:r>
              <a:rPr lang="en-US" sz="3200">
                <a:solidFill>
                  <a:schemeClr val="tx1"/>
                </a:solidFill>
              </a:rPr>
              <a:t>Mary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49389-B378-4520-9D46-3127C84734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2996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C929AE-ADD9-42AF-8A5E-19BB03911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>
                <a:solidFill>
                  <a:schemeClr val="tx1"/>
                </a:solidFill>
              </a:rPr>
              <a:t>Mary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645103-4943-434C-945A-61BC311E3D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18230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A5149F-302F-4E9F-8D5F-FF27D774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en-US"/>
            </a:br>
            <a:r>
              <a:rPr lang="en-US" sz="3200">
                <a:solidFill>
                  <a:schemeClr val="tx1"/>
                </a:solidFill>
              </a:rPr>
              <a:t>Mary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6327F8-42D4-4E1E-876A-F0C5F167B4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8264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C5D514-D6D1-42A7-94D3-A771FE256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Teaching Philosophy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27009D-1E56-432F-A1C7-403EABB83D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39700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D9E5C7-976E-4C4A-823C-F11B2C9FF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en-US"/>
            </a:br>
            <a:r>
              <a:rPr lang="en-US" sz="3200">
                <a:solidFill>
                  <a:schemeClr val="tx1"/>
                </a:solidFill>
              </a:rPr>
              <a:t>Mary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0F2C24-5364-45F7-BAAA-0EFF952B9D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32356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A47E11-F4E7-43B6-925B-894F9AC58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en-US"/>
            </a:br>
            <a:r>
              <a:rPr lang="en-US" sz="3200">
                <a:solidFill>
                  <a:schemeClr val="tx1"/>
                </a:solidFill>
              </a:rPr>
              <a:t>Mary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A4DFE-4DA0-46D9-85B8-855859199F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20358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641F92-FE3E-41B3-8177-1D4BC2DAF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Fundamentals</a:t>
            </a:r>
            <a:br>
              <a:rPr lang="en-US"/>
            </a:br>
            <a:r>
              <a:rPr lang="en-US"/>
              <a:t>of Design</a:t>
            </a:r>
            <a:br>
              <a:rPr lang="en-US"/>
            </a:br>
            <a:r>
              <a:rPr lang="en-US" sz="3000">
                <a:solidFill>
                  <a:schemeClr val="tx1"/>
                </a:solidFill>
              </a:rPr>
              <a:t>Final Project: Robert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D41F92-EF7C-4F40-A854-93D00AF350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47873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3BB046-F67C-43F3-B486-9B3C72D8D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Fundamentals </a:t>
            </a:r>
            <a:br>
              <a:rPr lang="en-US" sz="4000"/>
            </a:br>
            <a:r>
              <a:rPr lang="en-US" sz="4000"/>
              <a:t>of Design</a:t>
            </a:r>
            <a:br>
              <a:rPr lang="en-US" sz="4000">
                <a:solidFill>
                  <a:schemeClr val="tx1"/>
                </a:solidFill>
              </a:rPr>
            </a:br>
            <a:r>
              <a:rPr lang="en-US" sz="3000">
                <a:solidFill>
                  <a:schemeClr val="tx1"/>
                </a:solidFill>
              </a:rPr>
              <a:t>Final Project: JoLene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25CAD1-E365-44DF-8B72-4DED2E5DAD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91549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8FE381-9D15-4450-85C6-1427C4A20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Design Principles</a:t>
            </a:r>
            <a:br>
              <a:rPr lang="en-US"/>
            </a:br>
            <a:r>
              <a:rPr lang="en-US"/>
              <a:t>            </a:t>
            </a:r>
            <a:r>
              <a:rPr lang="en-US" sz="3200"/>
              <a:t>Rebecca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8B9927-4ADE-4B57-A94F-D57CA9D7E1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2947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766CB6-74B5-4152-8615-0BCBDB55C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Life Drawing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411E76-4345-42D4-A5A8-97A819C5BA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16247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CAE95D-A41C-46B4-A9B8-1A0C88067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Life Drawing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CF836E-9E72-4303-ADE5-E42C00D100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68298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9F68C5-CA0E-474D-8761-3250FA778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Life Drawing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9D880-BEBD-4FC7-9A17-B34C1E4473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43010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D806F6-C04F-4C2B-B002-581830316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Life Drawing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6025E7-6169-4039-9275-C9F5536D08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05916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D56965-5610-4489-A943-A0917FF0B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Thanks for viewing my Portfolio!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08B602-9571-4AB3-B96A-FD322464CF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0917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225C75-93D1-41A3-A84A-43AC28E95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Focus on Online Teaching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BAB500-0CD8-465F-B494-1513F0E748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6675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048A9E-58F3-4A0E-93DF-77BBB31BC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     Supervisor Philosophy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23E4B8-4A60-4FCE-8E7F-0C63D0306B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0990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768D38-AE81-4639-B4CD-66744D32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     Supervisor Duties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666F15-F199-48A3-B24F-4F7C108F0F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225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E93BC4-1271-40FD-BD93-E63C295BC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Comments from student for Teacher Appreciation Week: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7C982C-3CB2-4B1B-BDA1-76F5514473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7689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CB5674-7F8D-4EB8-9D58-F34D7E490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Student Work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E183C0-F7E6-4816-9AFD-80B24A3D5E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0310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4D1C0B-1EB4-4337-A297-8DD106F9B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Focus on Student Markups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DEB8CF-F28B-4C98-8D08-978E63357E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497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On-screen Show (4:3)</PresentationFormat>
  <Paragraphs>30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Palatino Linotype</vt:lpstr>
      <vt:lpstr>Office Theme</vt:lpstr>
      <vt:lpstr>Lori Trujillo-Cole </vt:lpstr>
      <vt:lpstr>Teaching Philosophy</vt:lpstr>
      <vt:lpstr>Teaching Philosophy</vt:lpstr>
      <vt:lpstr>Focus on Online Teaching</vt:lpstr>
      <vt:lpstr>      Supervisor Philosophy</vt:lpstr>
      <vt:lpstr>      Supervisor Duties</vt:lpstr>
      <vt:lpstr>Comments from student for Teacher Appreciation Week:</vt:lpstr>
      <vt:lpstr>Student Work</vt:lpstr>
      <vt:lpstr>Focus on Student Markups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Feedback….</vt:lpstr>
      <vt:lpstr>Comments from faculty:</vt:lpstr>
      <vt:lpstr>Conversation with a Student: Life Drawing Project~  Self Portrait…</vt:lpstr>
      <vt:lpstr>PowerPoint Presentation</vt:lpstr>
      <vt:lpstr>Life Drawing Student Work</vt:lpstr>
      <vt:lpstr>Life Drawing Student Work</vt:lpstr>
      <vt:lpstr>Graphic Design Principles Sherri</vt:lpstr>
      <vt:lpstr>Sherri</vt:lpstr>
      <vt:lpstr>Sherri</vt:lpstr>
      <vt:lpstr>Perspective Drawing Mary</vt:lpstr>
      <vt:lpstr>Mary</vt:lpstr>
      <vt:lpstr> Mary</vt:lpstr>
      <vt:lpstr> Mary</vt:lpstr>
      <vt:lpstr> Mary</vt:lpstr>
      <vt:lpstr>Fundamentals of Design Final Project: Robert</vt:lpstr>
      <vt:lpstr>Fundamentals  of Design Final Project: JoLene</vt:lpstr>
      <vt:lpstr>Design Principles             Rebecca</vt:lpstr>
      <vt:lpstr>Life Drawing</vt:lpstr>
      <vt:lpstr>Life Drawing</vt:lpstr>
      <vt:lpstr>Life Drawing</vt:lpstr>
      <vt:lpstr>Life Drawing</vt:lpstr>
      <vt:lpstr>Thanks for viewing my Portfolio!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Lori Trujillo-Cole </dc:title>
  <dc:creator>Lori Cole</dc:creator>
  <cp:lastModifiedBy>Lori Cole</cp:lastModifiedBy>
  <cp:revision>1</cp:revision>
  <dcterms:created xsi:type="dcterms:W3CDTF">2019-06-07T03:25:59Z</dcterms:created>
  <dcterms:modified xsi:type="dcterms:W3CDTF">2019-06-07T03:25:59Z</dcterms:modified>
</cp:coreProperties>
</file>